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2918A-0104-49E3-9E15-BE8414BC3D6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A2D5E-2A50-4183-9B24-1B854A422384}">
      <dgm:prSet phldrT="[Текст]"/>
      <dgm:spPr/>
      <dgm:t>
        <a:bodyPr/>
        <a:lstStyle/>
        <a:p>
          <a:r>
            <a:rPr lang="ru-RU" dirty="0" smtClean="0"/>
            <a:t>Формы занятий</a:t>
          </a:r>
          <a:endParaRPr lang="ru-RU" dirty="0"/>
        </a:p>
      </dgm:t>
    </dgm:pt>
    <dgm:pt modelId="{8CE60E49-1EC6-460E-B798-ADAE1F61F2C4}" type="parTrans" cxnId="{37BC0CBF-278C-4254-8A66-DC4F118CB11A}">
      <dgm:prSet/>
      <dgm:spPr/>
      <dgm:t>
        <a:bodyPr/>
        <a:lstStyle/>
        <a:p>
          <a:endParaRPr lang="ru-RU"/>
        </a:p>
      </dgm:t>
    </dgm:pt>
    <dgm:pt modelId="{7E97586D-B939-4DD8-A3DB-BBF0AB69D143}" type="sibTrans" cxnId="{37BC0CBF-278C-4254-8A66-DC4F118CB11A}">
      <dgm:prSet/>
      <dgm:spPr/>
      <dgm:t>
        <a:bodyPr/>
        <a:lstStyle/>
        <a:p>
          <a:endParaRPr lang="ru-RU"/>
        </a:p>
      </dgm:t>
    </dgm:pt>
    <dgm:pt modelId="{70153EED-3499-4EB2-8B11-4FC2A46BA68C}">
      <dgm:prSet phldrT="[Текст]"/>
      <dgm:spPr/>
      <dgm:t>
        <a:bodyPr/>
        <a:lstStyle/>
        <a:p>
          <a:r>
            <a:rPr lang="ru-RU" dirty="0" smtClean="0"/>
            <a:t>Формы организации занятий</a:t>
          </a:r>
          <a:endParaRPr lang="ru-RU" dirty="0"/>
        </a:p>
      </dgm:t>
    </dgm:pt>
    <dgm:pt modelId="{DCC79EFC-7177-4F5B-97BF-FCB364E895BA}" type="parTrans" cxnId="{ED3C6EB4-92EE-45E3-AE9A-774335EC0B2B}">
      <dgm:prSet/>
      <dgm:spPr/>
      <dgm:t>
        <a:bodyPr/>
        <a:lstStyle/>
        <a:p>
          <a:endParaRPr lang="ru-RU"/>
        </a:p>
      </dgm:t>
    </dgm:pt>
    <dgm:pt modelId="{AA113657-C404-4488-BA31-2195237FB774}" type="sibTrans" cxnId="{ED3C6EB4-92EE-45E3-AE9A-774335EC0B2B}">
      <dgm:prSet/>
      <dgm:spPr/>
      <dgm:t>
        <a:bodyPr/>
        <a:lstStyle/>
        <a:p>
          <a:endParaRPr lang="ru-RU"/>
        </a:p>
      </dgm:t>
    </dgm:pt>
    <dgm:pt modelId="{B3DAA8A0-8A34-4F83-A89D-3FAD17A5A5EA}">
      <dgm:prSet phldrT="[Текст]"/>
      <dgm:spPr/>
      <dgm:t>
        <a:bodyPr/>
        <a:lstStyle/>
        <a:p>
          <a:r>
            <a:rPr lang="ru-RU" dirty="0" smtClean="0"/>
            <a:t>Формы проведения занятий</a:t>
          </a:r>
          <a:endParaRPr lang="ru-RU" dirty="0"/>
        </a:p>
      </dgm:t>
    </dgm:pt>
    <dgm:pt modelId="{3B84A2D9-681E-4D92-A9CE-4EB90DD078D1}" type="parTrans" cxnId="{DFCB06E3-E475-49F8-BD45-C58F7350D91D}">
      <dgm:prSet/>
      <dgm:spPr/>
      <dgm:t>
        <a:bodyPr/>
        <a:lstStyle/>
        <a:p>
          <a:endParaRPr lang="ru-RU"/>
        </a:p>
      </dgm:t>
    </dgm:pt>
    <dgm:pt modelId="{93DA4443-EE58-4CFA-97DB-5B413DF5082D}" type="sibTrans" cxnId="{DFCB06E3-E475-49F8-BD45-C58F7350D91D}">
      <dgm:prSet/>
      <dgm:spPr/>
      <dgm:t>
        <a:bodyPr/>
        <a:lstStyle/>
        <a:p>
          <a:endParaRPr lang="ru-RU"/>
        </a:p>
      </dgm:t>
    </dgm:pt>
    <dgm:pt modelId="{CAD38079-8D1F-4944-AF2F-DF937055B708}" type="pres">
      <dgm:prSet presAssocID="{6A42918A-0104-49E3-9E15-BE8414BC3D6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20044-1EC1-42A6-8C3D-070BE1E7AFF7}" type="pres">
      <dgm:prSet presAssocID="{D4AA2D5E-2A50-4183-9B24-1B854A422384}" presName="roof" presStyleLbl="dkBgShp" presStyleIdx="0" presStyleCnt="2"/>
      <dgm:spPr/>
      <dgm:t>
        <a:bodyPr/>
        <a:lstStyle/>
        <a:p>
          <a:endParaRPr lang="ru-RU"/>
        </a:p>
      </dgm:t>
    </dgm:pt>
    <dgm:pt modelId="{3EE573CE-6062-4ADE-AA4A-B37ECC4F1D92}" type="pres">
      <dgm:prSet presAssocID="{D4AA2D5E-2A50-4183-9B24-1B854A422384}" presName="pillars" presStyleCnt="0"/>
      <dgm:spPr/>
    </dgm:pt>
    <dgm:pt modelId="{12FEC73B-45E2-4EC5-BCEA-160C2F5BE165}" type="pres">
      <dgm:prSet presAssocID="{D4AA2D5E-2A50-4183-9B24-1B854A422384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D991A-AE3C-4513-BD40-19D9C5108C73}" type="pres">
      <dgm:prSet presAssocID="{B3DAA8A0-8A34-4F83-A89D-3FAD17A5A5E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ABD06-14CB-4C92-BE6F-C589A651506B}" type="pres">
      <dgm:prSet presAssocID="{D4AA2D5E-2A50-4183-9B24-1B854A422384}" presName="base" presStyleLbl="dkBgShp" presStyleIdx="1" presStyleCnt="2"/>
      <dgm:spPr/>
    </dgm:pt>
  </dgm:ptLst>
  <dgm:cxnLst>
    <dgm:cxn modelId="{37BC0CBF-278C-4254-8A66-DC4F118CB11A}" srcId="{6A42918A-0104-49E3-9E15-BE8414BC3D6B}" destId="{D4AA2D5E-2A50-4183-9B24-1B854A422384}" srcOrd="0" destOrd="0" parTransId="{8CE60E49-1EC6-460E-B798-ADAE1F61F2C4}" sibTransId="{7E97586D-B939-4DD8-A3DB-BBF0AB69D143}"/>
    <dgm:cxn modelId="{F3C71E47-D560-47BE-B264-127D08ABC0BF}" type="presOf" srcId="{70153EED-3499-4EB2-8B11-4FC2A46BA68C}" destId="{12FEC73B-45E2-4EC5-BCEA-160C2F5BE165}" srcOrd="0" destOrd="0" presId="urn:microsoft.com/office/officeart/2005/8/layout/hList3"/>
    <dgm:cxn modelId="{B8434425-38E8-44E2-AC33-FF0E216E979C}" type="presOf" srcId="{D4AA2D5E-2A50-4183-9B24-1B854A422384}" destId="{49720044-1EC1-42A6-8C3D-070BE1E7AFF7}" srcOrd="0" destOrd="0" presId="urn:microsoft.com/office/officeart/2005/8/layout/hList3"/>
    <dgm:cxn modelId="{351EC5A6-0D27-483E-8772-6036BBD4C34E}" type="presOf" srcId="{B3DAA8A0-8A34-4F83-A89D-3FAD17A5A5EA}" destId="{881D991A-AE3C-4513-BD40-19D9C5108C73}" srcOrd="0" destOrd="0" presId="urn:microsoft.com/office/officeart/2005/8/layout/hList3"/>
    <dgm:cxn modelId="{DFCB06E3-E475-49F8-BD45-C58F7350D91D}" srcId="{D4AA2D5E-2A50-4183-9B24-1B854A422384}" destId="{B3DAA8A0-8A34-4F83-A89D-3FAD17A5A5EA}" srcOrd="1" destOrd="0" parTransId="{3B84A2D9-681E-4D92-A9CE-4EB90DD078D1}" sibTransId="{93DA4443-EE58-4CFA-97DB-5B413DF5082D}"/>
    <dgm:cxn modelId="{ED3C6EB4-92EE-45E3-AE9A-774335EC0B2B}" srcId="{D4AA2D5E-2A50-4183-9B24-1B854A422384}" destId="{70153EED-3499-4EB2-8B11-4FC2A46BA68C}" srcOrd="0" destOrd="0" parTransId="{DCC79EFC-7177-4F5B-97BF-FCB364E895BA}" sibTransId="{AA113657-C404-4488-BA31-2195237FB774}"/>
    <dgm:cxn modelId="{E836C300-6390-42F4-B426-ED9B37631855}" type="presOf" srcId="{6A42918A-0104-49E3-9E15-BE8414BC3D6B}" destId="{CAD38079-8D1F-4944-AF2F-DF937055B708}" srcOrd="0" destOrd="0" presId="urn:microsoft.com/office/officeart/2005/8/layout/hList3"/>
    <dgm:cxn modelId="{A8C3CB4C-91DD-4555-834D-06406109D72E}" type="presParOf" srcId="{CAD38079-8D1F-4944-AF2F-DF937055B708}" destId="{49720044-1EC1-42A6-8C3D-070BE1E7AFF7}" srcOrd="0" destOrd="0" presId="urn:microsoft.com/office/officeart/2005/8/layout/hList3"/>
    <dgm:cxn modelId="{35C0CD78-AEED-4B8A-B70B-3F411BF23713}" type="presParOf" srcId="{CAD38079-8D1F-4944-AF2F-DF937055B708}" destId="{3EE573CE-6062-4ADE-AA4A-B37ECC4F1D92}" srcOrd="1" destOrd="0" presId="urn:microsoft.com/office/officeart/2005/8/layout/hList3"/>
    <dgm:cxn modelId="{A8335DC7-8502-4B9B-BC04-214D13DA4903}" type="presParOf" srcId="{3EE573CE-6062-4ADE-AA4A-B37ECC4F1D92}" destId="{12FEC73B-45E2-4EC5-BCEA-160C2F5BE165}" srcOrd="0" destOrd="0" presId="urn:microsoft.com/office/officeart/2005/8/layout/hList3"/>
    <dgm:cxn modelId="{C0A1AF03-2CC8-46C0-80D7-CA3F1335A8DA}" type="presParOf" srcId="{3EE573CE-6062-4ADE-AA4A-B37ECC4F1D92}" destId="{881D991A-AE3C-4513-BD40-19D9C5108C73}" srcOrd="1" destOrd="0" presId="urn:microsoft.com/office/officeart/2005/8/layout/hList3"/>
    <dgm:cxn modelId="{46F3A3F9-41CD-421B-9A61-9552A7575295}" type="presParOf" srcId="{CAD38079-8D1F-4944-AF2F-DF937055B708}" destId="{8CAABD06-14CB-4C92-BE6F-C589A651506B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8D3C0-669D-4598-9118-7A72D78172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520E7-02C2-4440-A6DC-3BDF965E91C0}">
      <dgm:prSet phldrT="[Текст]"/>
      <dgm:spPr/>
      <dgm:t>
        <a:bodyPr/>
        <a:lstStyle/>
        <a:p>
          <a:r>
            <a:rPr lang="ru-RU" dirty="0" smtClean="0"/>
            <a:t>Беседа</a:t>
          </a:r>
        </a:p>
        <a:p>
          <a:r>
            <a:rPr lang="ru-RU" dirty="0" smtClean="0"/>
            <a:t>Рассказ</a:t>
          </a:r>
        </a:p>
        <a:p>
          <a:r>
            <a:rPr lang="ru-RU" dirty="0" smtClean="0"/>
            <a:t>Объяснение материала</a:t>
          </a:r>
        </a:p>
        <a:p>
          <a:r>
            <a:rPr lang="ru-RU" dirty="0" smtClean="0"/>
            <a:t>Семинар </a:t>
          </a:r>
          <a:endParaRPr lang="ru-RU" dirty="0"/>
        </a:p>
      </dgm:t>
    </dgm:pt>
    <dgm:pt modelId="{86CB581F-E2B7-4114-B9CE-6A93758719A5}" type="parTrans" cxnId="{E9AA726C-F785-4400-B05F-DCC31F811B00}">
      <dgm:prSet/>
      <dgm:spPr/>
      <dgm:t>
        <a:bodyPr/>
        <a:lstStyle/>
        <a:p>
          <a:endParaRPr lang="ru-RU"/>
        </a:p>
      </dgm:t>
    </dgm:pt>
    <dgm:pt modelId="{2BD6C04D-30B9-454A-BAE5-7CA5DFC2F5DB}" type="sibTrans" cxnId="{E9AA726C-F785-4400-B05F-DCC31F811B00}">
      <dgm:prSet/>
      <dgm:spPr/>
      <dgm:t>
        <a:bodyPr/>
        <a:lstStyle/>
        <a:p>
          <a:endParaRPr lang="ru-RU"/>
        </a:p>
      </dgm:t>
    </dgm:pt>
    <dgm:pt modelId="{9F213260-48F9-4F97-A7E1-F5EBAD812DEA}">
      <dgm:prSet phldrT="[Текст]"/>
      <dgm:spPr/>
      <dgm:t>
        <a:bodyPr/>
        <a:lstStyle/>
        <a:p>
          <a:r>
            <a:rPr lang="ru-RU" dirty="0" smtClean="0"/>
            <a:t>Защита и анализ творческой работы</a:t>
          </a:r>
        </a:p>
        <a:p>
          <a:r>
            <a:rPr lang="ru-RU" dirty="0" smtClean="0"/>
            <a:t>Дискуссия</a:t>
          </a:r>
        </a:p>
        <a:p>
          <a:r>
            <a:rPr lang="ru-RU" dirty="0" smtClean="0"/>
            <a:t>Конференция</a:t>
          </a:r>
        </a:p>
        <a:p>
          <a:r>
            <a:rPr lang="ru-RU" dirty="0" smtClean="0"/>
            <a:t>Учебная игра </a:t>
          </a:r>
          <a:endParaRPr lang="ru-RU" dirty="0"/>
        </a:p>
      </dgm:t>
    </dgm:pt>
    <dgm:pt modelId="{D5318579-FDBF-4F2D-87C2-6948FE6F526E}" type="parTrans" cxnId="{B7BA3366-E2D8-4D98-97FA-95D64BA5E77C}">
      <dgm:prSet/>
      <dgm:spPr/>
      <dgm:t>
        <a:bodyPr/>
        <a:lstStyle/>
        <a:p>
          <a:endParaRPr lang="ru-RU"/>
        </a:p>
      </dgm:t>
    </dgm:pt>
    <dgm:pt modelId="{38B99430-7CF0-43F8-842B-2832D629AEBC}" type="sibTrans" cxnId="{B7BA3366-E2D8-4D98-97FA-95D64BA5E77C}">
      <dgm:prSet/>
      <dgm:spPr/>
      <dgm:t>
        <a:bodyPr/>
        <a:lstStyle/>
        <a:p>
          <a:endParaRPr lang="ru-RU"/>
        </a:p>
      </dgm:t>
    </dgm:pt>
    <dgm:pt modelId="{F625F2C7-6574-4180-931D-AFA71646739C}">
      <dgm:prSet phldrT="[Текст]"/>
      <dgm:spPr/>
      <dgm:t>
        <a:bodyPr/>
        <a:lstStyle/>
        <a:p>
          <a:r>
            <a:rPr lang="ru-RU" dirty="0" smtClean="0"/>
            <a:t>Экскурсия</a:t>
          </a:r>
        </a:p>
        <a:p>
          <a:r>
            <a:rPr lang="ru-RU" dirty="0" smtClean="0"/>
            <a:t>Посещение парка</a:t>
          </a:r>
        </a:p>
        <a:p>
          <a:r>
            <a:rPr lang="ru-RU" dirty="0" smtClean="0"/>
            <a:t>Туристический поход</a:t>
          </a:r>
        </a:p>
        <a:p>
          <a:r>
            <a:rPr lang="ru-RU" dirty="0" smtClean="0"/>
            <a:t>Посещение театра</a:t>
          </a:r>
          <a:endParaRPr lang="ru-RU" dirty="0"/>
        </a:p>
      </dgm:t>
    </dgm:pt>
    <dgm:pt modelId="{B2CB1CBE-C04B-4CA2-B79C-3A8C04D7C6EF}" type="parTrans" cxnId="{2AA1EBEF-04EC-4A7C-8E2D-217BDB2C9538}">
      <dgm:prSet/>
      <dgm:spPr/>
      <dgm:t>
        <a:bodyPr/>
        <a:lstStyle/>
        <a:p>
          <a:endParaRPr lang="ru-RU"/>
        </a:p>
      </dgm:t>
    </dgm:pt>
    <dgm:pt modelId="{499B75B5-E086-4E1A-A14B-1E2552CF134D}" type="sibTrans" cxnId="{2AA1EBEF-04EC-4A7C-8E2D-217BDB2C9538}">
      <dgm:prSet/>
      <dgm:spPr/>
      <dgm:t>
        <a:bodyPr/>
        <a:lstStyle/>
        <a:p>
          <a:endParaRPr lang="ru-RU"/>
        </a:p>
      </dgm:t>
    </dgm:pt>
    <dgm:pt modelId="{8421C1F3-8207-4E34-B33F-03E378C58A86}" type="pres">
      <dgm:prSet presAssocID="{6B68D3C0-669D-4598-9118-7A72D78172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5E520-E28E-41CF-A142-7EF1E3E8869A}" type="pres">
      <dgm:prSet presAssocID="{7AD520E7-02C2-4440-A6DC-3BDF965E91C0}" presName="comp" presStyleCnt="0"/>
      <dgm:spPr/>
    </dgm:pt>
    <dgm:pt modelId="{23EEEA87-CFC4-4CDE-B95B-CE066CCCC3BC}" type="pres">
      <dgm:prSet presAssocID="{7AD520E7-02C2-4440-A6DC-3BDF965E91C0}" presName="box" presStyleLbl="node1" presStyleIdx="0" presStyleCnt="3"/>
      <dgm:spPr/>
      <dgm:t>
        <a:bodyPr/>
        <a:lstStyle/>
        <a:p>
          <a:endParaRPr lang="ru-RU"/>
        </a:p>
      </dgm:t>
    </dgm:pt>
    <dgm:pt modelId="{1CF6DA1C-E3D3-4886-8AA2-937775CD8456}" type="pres">
      <dgm:prSet presAssocID="{7AD520E7-02C2-4440-A6DC-3BDF965E91C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1108879-6AA9-4182-AD97-C1DE38902546}" type="pres">
      <dgm:prSet presAssocID="{7AD520E7-02C2-4440-A6DC-3BDF965E91C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A53A1-674F-4B5A-9BD2-4409D9674F79}" type="pres">
      <dgm:prSet presAssocID="{2BD6C04D-30B9-454A-BAE5-7CA5DFC2F5DB}" presName="spacer" presStyleCnt="0"/>
      <dgm:spPr/>
    </dgm:pt>
    <dgm:pt modelId="{F356A376-43C9-4969-AD90-7EB71D465101}" type="pres">
      <dgm:prSet presAssocID="{9F213260-48F9-4F97-A7E1-F5EBAD812DEA}" presName="comp" presStyleCnt="0"/>
      <dgm:spPr/>
    </dgm:pt>
    <dgm:pt modelId="{D86483B1-8402-4925-AEA7-265905637D65}" type="pres">
      <dgm:prSet presAssocID="{9F213260-48F9-4F97-A7E1-F5EBAD812DEA}" presName="box" presStyleLbl="node1" presStyleIdx="1" presStyleCnt="3"/>
      <dgm:spPr/>
      <dgm:t>
        <a:bodyPr/>
        <a:lstStyle/>
        <a:p>
          <a:endParaRPr lang="ru-RU"/>
        </a:p>
      </dgm:t>
    </dgm:pt>
    <dgm:pt modelId="{A53ADBAA-5762-4BDA-94E7-F270C047619B}" type="pres">
      <dgm:prSet presAssocID="{9F213260-48F9-4F97-A7E1-F5EBAD812DE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3D4D0C-794A-42CA-BF8A-70B8289C98B5}" type="pres">
      <dgm:prSet presAssocID="{9F213260-48F9-4F97-A7E1-F5EBAD812D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E6B38-4EC4-44CC-B30D-6D5E12DF68AE}" type="pres">
      <dgm:prSet presAssocID="{38B99430-7CF0-43F8-842B-2832D629AEBC}" presName="spacer" presStyleCnt="0"/>
      <dgm:spPr/>
    </dgm:pt>
    <dgm:pt modelId="{D2958E73-31D2-4671-9182-372AD044BEB3}" type="pres">
      <dgm:prSet presAssocID="{F625F2C7-6574-4180-931D-AFA71646739C}" presName="comp" presStyleCnt="0"/>
      <dgm:spPr/>
    </dgm:pt>
    <dgm:pt modelId="{83DFB2B2-AD62-4C93-85E9-44A4C25AA353}" type="pres">
      <dgm:prSet presAssocID="{F625F2C7-6574-4180-931D-AFA71646739C}" presName="box" presStyleLbl="node1" presStyleIdx="2" presStyleCnt="3"/>
      <dgm:spPr/>
      <dgm:t>
        <a:bodyPr/>
        <a:lstStyle/>
        <a:p>
          <a:endParaRPr lang="ru-RU"/>
        </a:p>
      </dgm:t>
    </dgm:pt>
    <dgm:pt modelId="{2D703E54-0B1A-417A-960D-685EC3804E91}" type="pres">
      <dgm:prSet presAssocID="{F625F2C7-6574-4180-931D-AFA71646739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B977D7-B5BE-4342-ADB7-F31E9B0C2054}" type="pres">
      <dgm:prSet presAssocID="{F625F2C7-6574-4180-931D-AFA7164673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578CCF-BD15-45E8-994D-E7806169685D}" type="presOf" srcId="{F625F2C7-6574-4180-931D-AFA71646739C}" destId="{6EB977D7-B5BE-4342-ADB7-F31E9B0C2054}" srcOrd="1" destOrd="0" presId="urn:microsoft.com/office/officeart/2005/8/layout/vList4"/>
    <dgm:cxn modelId="{2AA1EBEF-04EC-4A7C-8E2D-217BDB2C9538}" srcId="{6B68D3C0-669D-4598-9118-7A72D781720B}" destId="{F625F2C7-6574-4180-931D-AFA71646739C}" srcOrd="2" destOrd="0" parTransId="{B2CB1CBE-C04B-4CA2-B79C-3A8C04D7C6EF}" sibTransId="{499B75B5-E086-4E1A-A14B-1E2552CF134D}"/>
    <dgm:cxn modelId="{BDBBAE28-4212-4315-9143-759BDCC026BD}" type="presOf" srcId="{9F213260-48F9-4F97-A7E1-F5EBAD812DEA}" destId="{663D4D0C-794A-42CA-BF8A-70B8289C98B5}" srcOrd="1" destOrd="0" presId="urn:microsoft.com/office/officeart/2005/8/layout/vList4"/>
    <dgm:cxn modelId="{E9AA726C-F785-4400-B05F-DCC31F811B00}" srcId="{6B68D3C0-669D-4598-9118-7A72D781720B}" destId="{7AD520E7-02C2-4440-A6DC-3BDF965E91C0}" srcOrd="0" destOrd="0" parTransId="{86CB581F-E2B7-4114-B9CE-6A93758719A5}" sibTransId="{2BD6C04D-30B9-454A-BAE5-7CA5DFC2F5DB}"/>
    <dgm:cxn modelId="{B7BA3366-E2D8-4D98-97FA-95D64BA5E77C}" srcId="{6B68D3C0-669D-4598-9118-7A72D781720B}" destId="{9F213260-48F9-4F97-A7E1-F5EBAD812DEA}" srcOrd="1" destOrd="0" parTransId="{D5318579-FDBF-4F2D-87C2-6948FE6F526E}" sibTransId="{38B99430-7CF0-43F8-842B-2832D629AEBC}"/>
    <dgm:cxn modelId="{55F39FBB-70E2-4FD1-9F4A-1CD4F693B037}" type="presOf" srcId="{7AD520E7-02C2-4440-A6DC-3BDF965E91C0}" destId="{23EEEA87-CFC4-4CDE-B95B-CE066CCCC3BC}" srcOrd="0" destOrd="0" presId="urn:microsoft.com/office/officeart/2005/8/layout/vList4"/>
    <dgm:cxn modelId="{7664F127-CEFE-4B03-AF1F-3FABAFE9F6A8}" type="presOf" srcId="{6B68D3C0-669D-4598-9118-7A72D781720B}" destId="{8421C1F3-8207-4E34-B33F-03E378C58A86}" srcOrd="0" destOrd="0" presId="urn:microsoft.com/office/officeart/2005/8/layout/vList4"/>
    <dgm:cxn modelId="{FE2FD664-6A44-4D6A-AA7E-B7E385CE173A}" type="presOf" srcId="{9F213260-48F9-4F97-A7E1-F5EBAD812DEA}" destId="{D86483B1-8402-4925-AEA7-265905637D65}" srcOrd="0" destOrd="0" presId="urn:microsoft.com/office/officeart/2005/8/layout/vList4"/>
    <dgm:cxn modelId="{9D419978-09C9-41E7-9E45-1CE1E1329108}" type="presOf" srcId="{F625F2C7-6574-4180-931D-AFA71646739C}" destId="{83DFB2B2-AD62-4C93-85E9-44A4C25AA353}" srcOrd="0" destOrd="0" presId="urn:microsoft.com/office/officeart/2005/8/layout/vList4"/>
    <dgm:cxn modelId="{C14F5A56-DA5C-4F0B-AC4B-A1277622C81B}" type="presOf" srcId="{7AD520E7-02C2-4440-A6DC-3BDF965E91C0}" destId="{B1108879-6AA9-4182-AD97-C1DE38902546}" srcOrd="1" destOrd="0" presId="urn:microsoft.com/office/officeart/2005/8/layout/vList4"/>
    <dgm:cxn modelId="{D8BBFDE9-9C15-4134-B100-2F1E43E456B9}" type="presParOf" srcId="{8421C1F3-8207-4E34-B33F-03E378C58A86}" destId="{6F35E520-E28E-41CF-A142-7EF1E3E8869A}" srcOrd="0" destOrd="0" presId="urn:microsoft.com/office/officeart/2005/8/layout/vList4"/>
    <dgm:cxn modelId="{9D611A34-4174-432C-91CB-7E26C85B0F22}" type="presParOf" srcId="{6F35E520-E28E-41CF-A142-7EF1E3E8869A}" destId="{23EEEA87-CFC4-4CDE-B95B-CE066CCCC3BC}" srcOrd="0" destOrd="0" presId="urn:microsoft.com/office/officeart/2005/8/layout/vList4"/>
    <dgm:cxn modelId="{1FC5D80C-B3FE-4797-9AFA-310074D64740}" type="presParOf" srcId="{6F35E520-E28E-41CF-A142-7EF1E3E8869A}" destId="{1CF6DA1C-E3D3-4886-8AA2-937775CD8456}" srcOrd="1" destOrd="0" presId="urn:microsoft.com/office/officeart/2005/8/layout/vList4"/>
    <dgm:cxn modelId="{69A6EF58-5AB0-4F6C-AF4D-48069B27188D}" type="presParOf" srcId="{6F35E520-E28E-41CF-A142-7EF1E3E8869A}" destId="{B1108879-6AA9-4182-AD97-C1DE38902546}" srcOrd="2" destOrd="0" presId="urn:microsoft.com/office/officeart/2005/8/layout/vList4"/>
    <dgm:cxn modelId="{453B8A3D-82C3-4435-AB71-7CEA40B4F279}" type="presParOf" srcId="{8421C1F3-8207-4E34-B33F-03E378C58A86}" destId="{C2EA53A1-674F-4B5A-9BD2-4409D9674F79}" srcOrd="1" destOrd="0" presId="urn:microsoft.com/office/officeart/2005/8/layout/vList4"/>
    <dgm:cxn modelId="{D77F0544-C961-45D9-922A-848ADA3D1960}" type="presParOf" srcId="{8421C1F3-8207-4E34-B33F-03E378C58A86}" destId="{F356A376-43C9-4969-AD90-7EB71D465101}" srcOrd="2" destOrd="0" presId="urn:microsoft.com/office/officeart/2005/8/layout/vList4"/>
    <dgm:cxn modelId="{80C657C7-5C78-4D81-AD4A-0648CA4E4F61}" type="presParOf" srcId="{F356A376-43C9-4969-AD90-7EB71D465101}" destId="{D86483B1-8402-4925-AEA7-265905637D65}" srcOrd="0" destOrd="0" presId="urn:microsoft.com/office/officeart/2005/8/layout/vList4"/>
    <dgm:cxn modelId="{4014BEAE-EF6E-48CE-9EFB-DC36AE512352}" type="presParOf" srcId="{F356A376-43C9-4969-AD90-7EB71D465101}" destId="{A53ADBAA-5762-4BDA-94E7-F270C047619B}" srcOrd="1" destOrd="0" presId="urn:microsoft.com/office/officeart/2005/8/layout/vList4"/>
    <dgm:cxn modelId="{EF472467-F8FE-43B0-9A2C-BA3D4D9DEE53}" type="presParOf" srcId="{F356A376-43C9-4969-AD90-7EB71D465101}" destId="{663D4D0C-794A-42CA-BF8A-70B8289C98B5}" srcOrd="2" destOrd="0" presId="urn:microsoft.com/office/officeart/2005/8/layout/vList4"/>
    <dgm:cxn modelId="{D20C489F-E683-4670-B7E5-436422AF6976}" type="presParOf" srcId="{8421C1F3-8207-4E34-B33F-03E378C58A86}" destId="{A7AE6B38-4EC4-44CC-B30D-6D5E12DF68AE}" srcOrd="3" destOrd="0" presId="urn:microsoft.com/office/officeart/2005/8/layout/vList4"/>
    <dgm:cxn modelId="{5FEFB83B-5664-451C-BA62-FB830B7D0C24}" type="presParOf" srcId="{8421C1F3-8207-4E34-B33F-03E378C58A86}" destId="{D2958E73-31D2-4671-9182-372AD044BEB3}" srcOrd="4" destOrd="0" presId="urn:microsoft.com/office/officeart/2005/8/layout/vList4"/>
    <dgm:cxn modelId="{710F54E4-88F6-48E4-8878-D1EB699C886D}" type="presParOf" srcId="{D2958E73-31D2-4671-9182-372AD044BEB3}" destId="{83DFB2B2-AD62-4C93-85E9-44A4C25AA353}" srcOrd="0" destOrd="0" presId="urn:microsoft.com/office/officeart/2005/8/layout/vList4"/>
    <dgm:cxn modelId="{1A1E5FA7-022E-4E68-8CF5-628C13CCB151}" type="presParOf" srcId="{D2958E73-31D2-4671-9182-372AD044BEB3}" destId="{2D703E54-0B1A-417A-960D-685EC3804E91}" srcOrd="1" destOrd="0" presId="urn:microsoft.com/office/officeart/2005/8/layout/vList4"/>
    <dgm:cxn modelId="{98839229-F524-47A4-B6E3-69DCB940014E}" type="presParOf" srcId="{D2958E73-31D2-4671-9182-372AD044BEB3}" destId="{6EB977D7-B5BE-4342-ADB7-F31E9B0C2054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8D3C0-669D-4598-9118-7A72D78172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520E7-02C2-4440-A6DC-3BDF965E91C0}">
      <dgm:prSet phldrT="[Текст]"/>
      <dgm:spPr/>
      <dgm:t>
        <a:bodyPr/>
        <a:lstStyle/>
        <a:p>
          <a:r>
            <a:rPr lang="ru-RU" dirty="0" smtClean="0"/>
            <a:t>Турнир </a:t>
          </a:r>
        </a:p>
        <a:p>
          <a:r>
            <a:rPr lang="ru-RU" dirty="0" smtClean="0"/>
            <a:t>Соревнование </a:t>
          </a:r>
        </a:p>
        <a:p>
          <a:r>
            <a:rPr lang="ru-RU" dirty="0" smtClean="0"/>
            <a:t>Викторина </a:t>
          </a:r>
        </a:p>
        <a:p>
          <a:r>
            <a:rPr lang="ru-RU" dirty="0" smtClean="0"/>
            <a:t>Тренинг </a:t>
          </a:r>
          <a:endParaRPr lang="ru-RU" dirty="0"/>
        </a:p>
      </dgm:t>
    </dgm:pt>
    <dgm:pt modelId="{86CB581F-E2B7-4114-B9CE-6A93758719A5}" type="parTrans" cxnId="{E9AA726C-F785-4400-B05F-DCC31F811B00}">
      <dgm:prSet/>
      <dgm:spPr/>
      <dgm:t>
        <a:bodyPr/>
        <a:lstStyle/>
        <a:p>
          <a:endParaRPr lang="ru-RU"/>
        </a:p>
      </dgm:t>
    </dgm:pt>
    <dgm:pt modelId="{2BD6C04D-30B9-454A-BAE5-7CA5DFC2F5DB}" type="sibTrans" cxnId="{E9AA726C-F785-4400-B05F-DCC31F811B00}">
      <dgm:prSet/>
      <dgm:spPr/>
      <dgm:t>
        <a:bodyPr/>
        <a:lstStyle/>
        <a:p>
          <a:endParaRPr lang="ru-RU"/>
        </a:p>
      </dgm:t>
    </dgm:pt>
    <dgm:pt modelId="{9F213260-48F9-4F97-A7E1-F5EBAD812DEA}">
      <dgm:prSet phldrT="[Текст]"/>
      <dgm:spPr/>
      <dgm:t>
        <a:bodyPr/>
        <a:lstStyle/>
        <a:p>
          <a:r>
            <a:rPr lang="ru-RU" dirty="0" smtClean="0"/>
            <a:t>Тестирование </a:t>
          </a:r>
        </a:p>
        <a:p>
          <a:r>
            <a:rPr lang="ru-RU" dirty="0" smtClean="0"/>
            <a:t>Анкетирование </a:t>
          </a:r>
        </a:p>
        <a:p>
          <a:r>
            <a:rPr lang="ru-RU" dirty="0" smtClean="0"/>
            <a:t>Работа по образцу</a:t>
          </a:r>
        </a:p>
        <a:p>
          <a:r>
            <a:rPr lang="ru-RU" dirty="0" smtClean="0"/>
            <a:t>Самостоятельная работа </a:t>
          </a:r>
          <a:endParaRPr lang="ru-RU" dirty="0"/>
        </a:p>
      </dgm:t>
    </dgm:pt>
    <dgm:pt modelId="{D5318579-FDBF-4F2D-87C2-6948FE6F526E}" type="parTrans" cxnId="{B7BA3366-E2D8-4D98-97FA-95D64BA5E77C}">
      <dgm:prSet/>
      <dgm:spPr/>
      <dgm:t>
        <a:bodyPr/>
        <a:lstStyle/>
        <a:p>
          <a:endParaRPr lang="ru-RU"/>
        </a:p>
      </dgm:t>
    </dgm:pt>
    <dgm:pt modelId="{38B99430-7CF0-43F8-842B-2832D629AEBC}" type="sibTrans" cxnId="{B7BA3366-E2D8-4D98-97FA-95D64BA5E77C}">
      <dgm:prSet/>
      <dgm:spPr/>
      <dgm:t>
        <a:bodyPr/>
        <a:lstStyle/>
        <a:p>
          <a:endParaRPr lang="ru-RU"/>
        </a:p>
      </dgm:t>
    </dgm:pt>
    <dgm:pt modelId="{F625F2C7-6574-4180-931D-AFA71646739C}">
      <dgm:prSet phldrT="[Текст]"/>
      <dgm:spPr/>
      <dgm:t>
        <a:bodyPr/>
        <a:lstStyle/>
        <a:p>
          <a:r>
            <a:rPr lang="ru-RU" dirty="0" smtClean="0"/>
            <a:t>Выполнение упражнении</a:t>
          </a:r>
        </a:p>
        <a:p>
          <a:r>
            <a:rPr lang="ru-RU" dirty="0" smtClean="0"/>
            <a:t>Решение задач</a:t>
          </a:r>
        </a:p>
        <a:p>
          <a:r>
            <a:rPr lang="ru-RU" dirty="0" smtClean="0"/>
            <a:t>Лабораторная работа</a:t>
          </a:r>
        </a:p>
        <a:p>
          <a:r>
            <a:rPr lang="ru-RU" dirty="0" smtClean="0"/>
            <a:t>Исследовательская работа</a:t>
          </a:r>
          <a:endParaRPr lang="ru-RU" dirty="0"/>
        </a:p>
      </dgm:t>
    </dgm:pt>
    <dgm:pt modelId="{B2CB1CBE-C04B-4CA2-B79C-3A8C04D7C6EF}" type="parTrans" cxnId="{2AA1EBEF-04EC-4A7C-8E2D-217BDB2C9538}">
      <dgm:prSet/>
      <dgm:spPr/>
      <dgm:t>
        <a:bodyPr/>
        <a:lstStyle/>
        <a:p>
          <a:endParaRPr lang="ru-RU"/>
        </a:p>
      </dgm:t>
    </dgm:pt>
    <dgm:pt modelId="{499B75B5-E086-4E1A-A14B-1E2552CF134D}" type="sibTrans" cxnId="{2AA1EBEF-04EC-4A7C-8E2D-217BDB2C9538}">
      <dgm:prSet/>
      <dgm:spPr/>
      <dgm:t>
        <a:bodyPr/>
        <a:lstStyle/>
        <a:p>
          <a:endParaRPr lang="ru-RU"/>
        </a:p>
      </dgm:t>
    </dgm:pt>
    <dgm:pt modelId="{8421C1F3-8207-4E34-B33F-03E378C58A86}" type="pres">
      <dgm:prSet presAssocID="{6B68D3C0-669D-4598-9118-7A72D78172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5E520-E28E-41CF-A142-7EF1E3E8869A}" type="pres">
      <dgm:prSet presAssocID="{7AD520E7-02C2-4440-A6DC-3BDF965E91C0}" presName="comp" presStyleCnt="0"/>
      <dgm:spPr/>
    </dgm:pt>
    <dgm:pt modelId="{23EEEA87-CFC4-4CDE-B95B-CE066CCCC3BC}" type="pres">
      <dgm:prSet presAssocID="{7AD520E7-02C2-4440-A6DC-3BDF965E91C0}" presName="box" presStyleLbl="node1" presStyleIdx="0" presStyleCnt="3"/>
      <dgm:spPr/>
      <dgm:t>
        <a:bodyPr/>
        <a:lstStyle/>
        <a:p>
          <a:endParaRPr lang="ru-RU"/>
        </a:p>
      </dgm:t>
    </dgm:pt>
    <dgm:pt modelId="{1CF6DA1C-E3D3-4886-8AA2-937775CD8456}" type="pres">
      <dgm:prSet presAssocID="{7AD520E7-02C2-4440-A6DC-3BDF965E91C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1108879-6AA9-4182-AD97-C1DE38902546}" type="pres">
      <dgm:prSet presAssocID="{7AD520E7-02C2-4440-A6DC-3BDF965E91C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A53A1-674F-4B5A-9BD2-4409D9674F79}" type="pres">
      <dgm:prSet presAssocID="{2BD6C04D-30B9-454A-BAE5-7CA5DFC2F5DB}" presName="spacer" presStyleCnt="0"/>
      <dgm:spPr/>
    </dgm:pt>
    <dgm:pt modelId="{F356A376-43C9-4969-AD90-7EB71D465101}" type="pres">
      <dgm:prSet presAssocID="{9F213260-48F9-4F97-A7E1-F5EBAD812DEA}" presName="comp" presStyleCnt="0"/>
      <dgm:spPr/>
    </dgm:pt>
    <dgm:pt modelId="{D86483B1-8402-4925-AEA7-265905637D65}" type="pres">
      <dgm:prSet presAssocID="{9F213260-48F9-4F97-A7E1-F5EBAD812DEA}" presName="box" presStyleLbl="node1" presStyleIdx="1" presStyleCnt="3"/>
      <dgm:spPr/>
      <dgm:t>
        <a:bodyPr/>
        <a:lstStyle/>
        <a:p>
          <a:endParaRPr lang="ru-RU"/>
        </a:p>
      </dgm:t>
    </dgm:pt>
    <dgm:pt modelId="{A53ADBAA-5762-4BDA-94E7-F270C047619B}" type="pres">
      <dgm:prSet presAssocID="{9F213260-48F9-4F97-A7E1-F5EBAD812DE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3D4D0C-794A-42CA-BF8A-70B8289C98B5}" type="pres">
      <dgm:prSet presAssocID="{9F213260-48F9-4F97-A7E1-F5EBAD812D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E6B38-4EC4-44CC-B30D-6D5E12DF68AE}" type="pres">
      <dgm:prSet presAssocID="{38B99430-7CF0-43F8-842B-2832D629AEBC}" presName="spacer" presStyleCnt="0"/>
      <dgm:spPr/>
    </dgm:pt>
    <dgm:pt modelId="{D2958E73-31D2-4671-9182-372AD044BEB3}" type="pres">
      <dgm:prSet presAssocID="{F625F2C7-6574-4180-931D-AFA71646739C}" presName="comp" presStyleCnt="0"/>
      <dgm:spPr/>
    </dgm:pt>
    <dgm:pt modelId="{83DFB2B2-AD62-4C93-85E9-44A4C25AA353}" type="pres">
      <dgm:prSet presAssocID="{F625F2C7-6574-4180-931D-AFA71646739C}" presName="box" presStyleLbl="node1" presStyleIdx="2" presStyleCnt="3"/>
      <dgm:spPr/>
      <dgm:t>
        <a:bodyPr/>
        <a:lstStyle/>
        <a:p>
          <a:endParaRPr lang="ru-RU"/>
        </a:p>
      </dgm:t>
    </dgm:pt>
    <dgm:pt modelId="{2D703E54-0B1A-417A-960D-685EC3804E91}" type="pres">
      <dgm:prSet presAssocID="{F625F2C7-6574-4180-931D-AFA71646739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B977D7-B5BE-4342-ADB7-F31E9B0C2054}" type="pres">
      <dgm:prSet presAssocID="{F625F2C7-6574-4180-931D-AFA7164673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9CDFF-611D-4A36-804D-2F09AB3526CD}" type="presOf" srcId="{9F213260-48F9-4F97-A7E1-F5EBAD812DEA}" destId="{D86483B1-8402-4925-AEA7-265905637D65}" srcOrd="0" destOrd="0" presId="urn:microsoft.com/office/officeart/2005/8/layout/vList4"/>
    <dgm:cxn modelId="{32D09893-ACA5-48EE-96F1-E152247AF75E}" type="presOf" srcId="{7AD520E7-02C2-4440-A6DC-3BDF965E91C0}" destId="{B1108879-6AA9-4182-AD97-C1DE38902546}" srcOrd="1" destOrd="0" presId="urn:microsoft.com/office/officeart/2005/8/layout/vList4"/>
    <dgm:cxn modelId="{381C826B-1E1E-4E49-B4E3-2CCF3E013045}" type="presOf" srcId="{F625F2C7-6574-4180-931D-AFA71646739C}" destId="{83DFB2B2-AD62-4C93-85E9-44A4C25AA353}" srcOrd="0" destOrd="0" presId="urn:microsoft.com/office/officeart/2005/8/layout/vList4"/>
    <dgm:cxn modelId="{098C0AF6-C930-4AF3-888C-0B94C227641C}" type="presOf" srcId="{6B68D3C0-669D-4598-9118-7A72D781720B}" destId="{8421C1F3-8207-4E34-B33F-03E378C58A86}" srcOrd="0" destOrd="0" presId="urn:microsoft.com/office/officeart/2005/8/layout/vList4"/>
    <dgm:cxn modelId="{2AA1EBEF-04EC-4A7C-8E2D-217BDB2C9538}" srcId="{6B68D3C0-669D-4598-9118-7A72D781720B}" destId="{F625F2C7-6574-4180-931D-AFA71646739C}" srcOrd="2" destOrd="0" parTransId="{B2CB1CBE-C04B-4CA2-B79C-3A8C04D7C6EF}" sibTransId="{499B75B5-E086-4E1A-A14B-1E2552CF134D}"/>
    <dgm:cxn modelId="{2C3F58F6-6097-4CDA-8771-768C5E74F774}" type="presOf" srcId="{7AD520E7-02C2-4440-A6DC-3BDF965E91C0}" destId="{23EEEA87-CFC4-4CDE-B95B-CE066CCCC3BC}" srcOrd="0" destOrd="0" presId="urn:microsoft.com/office/officeart/2005/8/layout/vList4"/>
    <dgm:cxn modelId="{E9AA726C-F785-4400-B05F-DCC31F811B00}" srcId="{6B68D3C0-669D-4598-9118-7A72D781720B}" destId="{7AD520E7-02C2-4440-A6DC-3BDF965E91C0}" srcOrd="0" destOrd="0" parTransId="{86CB581F-E2B7-4114-B9CE-6A93758719A5}" sibTransId="{2BD6C04D-30B9-454A-BAE5-7CA5DFC2F5DB}"/>
    <dgm:cxn modelId="{89401A20-BC39-46B8-9126-D94B7E1FF9F2}" type="presOf" srcId="{F625F2C7-6574-4180-931D-AFA71646739C}" destId="{6EB977D7-B5BE-4342-ADB7-F31E9B0C2054}" srcOrd="1" destOrd="0" presId="urn:microsoft.com/office/officeart/2005/8/layout/vList4"/>
    <dgm:cxn modelId="{B7BA3366-E2D8-4D98-97FA-95D64BA5E77C}" srcId="{6B68D3C0-669D-4598-9118-7A72D781720B}" destId="{9F213260-48F9-4F97-A7E1-F5EBAD812DEA}" srcOrd="1" destOrd="0" parTransId="{D5318579-FDBF-4F2D-87C2-6948FE6F526E}" sibTransId="{38B99430-7CF0-43F8-842B-2832D629AEBC}"/>
    <dgm:cxn modelId="{4F3D910A-BC02-49E7-814A-6359B4027DC1}" type="presOf" srcId="{9F213260-48F9-4F97-A7E1-F5EBAD812DEA}" destId="{663D4D0C-794A-42CA-BF8A-70B8289C98B5}" srcOrd="1" destOrd="0" presId="urn:microsoft.com/office/officeart/2005/8/layout/vList4"/>
    <dgm:cxn modelId="{4C8A1C0E-9BE3-44BB-BAD6-19A0B6E39382}" type="presParOf" srcId="{8421C1F3-8207-4E34-B33F-03E378C58A86}" destId="{6F35E520-E28E-41CF-A142-7EF1E3E8869A}" srcOrd="0" destOrd="0" presId="urn:microsoft.com/office/officeart/2005/8/layout/vList4"/>
    <dgm:cxn modelId="{7F7E7CBF-1CAD-41E8-A91C-45115C281046}" type="presParOf" srcId="{6F35E520-E28E-41CF-A142-7EF1E3E8869A}" destId="{23EEEA87-CFC4-4CDE-B95B-CE066CCCC3BC}" srcOrd="0" destOrd="0" presId="urn:microsoft.com/office/officeart/2005/8/layout/vList4"/>
    <dgm:cxn modelId="{6CBF6867-4532-4E9A-83A9-8B29CF0E957F}" type="presParOf" srcId="{6F35E520-E28E-41CF-A142-7EF1E3E8869A}" destId="{1CF6DA1C-E3D3-4886-8AA2-937775CD8456}" srcOrd="1" destOrd="0" presId="urn:microsoft.com/office/officeart/2005/8/layout/vList4"/>
    <dgm:cxn modelId="{5163C4C6-5487-4CC5-B8A9-65013789ABAA}" type="presParOf" srcId="{6F35E520-E28E-41CF-A142-7EF1E3E8869A}" destId="{B1108879-6AA9-4182-AD97-C1DE38902546}" srcOrd="2" destOrd="0" presId="urn:microsoft.com/office/officeart/2005/8/layout/vList4"/>
    <dgm:cxn modelId="{44B19FC0-C270-457C-ADE8-FFCDC045D6A1}" type="presParOf" srcId="{8421C1F3-8207-4E34-B33F-03E378C58A86}" destId="{C2EA53A1-674F-4B5A-9BD2-4409D9674F79}" srcOrd="1" destOrd="0" presId="urn:microsoft.com/office/officeart/2005/8/layout/vList4"/>
    <dgm:cxn modelId="{D57DD374-8419-4EF6-A780-AC3CC33D7C5B}" type="presParOf" srcId="{8421C1F3-8207-4E34-B33F-03E378C58A86}" destId="{F356A376-43C9-4969-AD90-7EB71D465101}" srcOrd="2" destOrd="0" presId="urn:microsoft.com/office/officeart/2005/8/layout/vList4"/>
    <dgm:cxn modelId="{F89D95EF-1155-46ED-A150-45B8FFB4D6F1}" type="presParOf" srcId="{F356A376-43C9-4969-AD90-7EB71D465101}" destId="{D86483B1-8402-4925-AEA7-265905637D65}" srcOrd="0" destOrd="0" presId="urn:microsoft.com/office/officeart/2005/8/layout/vList4"/>
    <dgm:cxn modelId="{FDB8940E-3D17-4B7E-8E2B-40CC4BA6D23F}" type="presParOf" srcId="{F356A376-43C9-4969-AD90-7EB71D465101}" destId="{A53ADBAA-5762-4BDA-94E7-F270C047619B}" srcOrd="1" destOrd="0" presId="urn:microsoft.com/office/officeart/2005/8/layout/vList4"/>
    <dgm:cxn modelId="{C1D5479A-EFE9-44B4-A4B5-85BF1AC44BF5}" type="presParOf" srcId="{F356A376-43C9-4969-AD90-7EB71D465101}" destId="{663D4D0C-794A-42CA-BF8A-70B8289C98B5}" srcOrd="2" destOrd="0" presId="urn:microsoft.com/office/officeart/2005/8/layout/vList4"/>
    <dgm:cxn modelId="{B6936831-C097-4B81-9B79-59BEDB6A83F6}" type="presParOf" srcId="{8421C1F3-8207-4E34-B33F-03E378C58A86}" destId="{A7AE6B38-4EC4-44CC-B30D-6D5E12DF68AE}" srcOrd="3" destOrd="0" presId="urn:microsoft.com/office/officeart/2005/8/layout/vList4"/>
    <dgm:cxn modelId="{45CF78D8-AFD7-431E-AFF9-67A3E3288F8E}" type="presParOf" srcId="{8421C1F3-8207-4E34-B33F-03E378C58A86}" destId="{D2958E73-31D2-4671-9182-372AD044BEB3}" srcOrd="4" destOrd="0" presId="urn:microsoft.com/office/officeart/2005/8/layout/vList4"/>
    <dgm:cxn modelId="{BBD1C885-BFD1-4B70-9F2A-75C212A18674}" type="presParOf" srcId="{D2958E73-31D2-4671-9182-372AD044BEB3}" destId="{83DFB2B2-AD62-4C93-85E9-44A4C25AA353}" srcOrd="0" destOrd="0" presId="urn:microsoft.com/office/officeart/2005/8/layout/vList4"/>
    <dgm:cxn modelId="{67443756-294A-4489-8226-BDC5DD748791}" type="presParOf" srcId="{D2958E73-31D2-4671-9182-372AD044BEB3}" destId="{2D703E54-0B1A-417A-960D-685EC3804E91}" srcOrd="1" destOrd="0" presId="urn:microsoft.com/office/officeart/2005/8/layout/vList4"/>
    <dgm:cxn modelId="{FED1A168-D6BA-4DE7-8C25-5C89E9538F37}" type="presParOf" srcId="{D2958E73-31D2-4671-9182-372AD044BEB3}" destId="{6EB977D7-B5BE-4342-ADB7-F31E9B0C2054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68D3C0-669D-4598-9118-7A72D78172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520E7-02C2-4440-A6DC-3BDF965E91C0}">
      <dgm:prSet phldrT="[Текст]"/>
      <dgm:spPr/>
      <dgm:t>
        <a:bodyPr/>
        <a:lstStyle/>
        <a:p>
          <a:r>
            <a:rPr lang="ru-RU" dirty="0" smtClean="0"/>
            <a:t>Круглый стол</a:t>
          </a:r>
        </a:p>
        <a:p>
          <a:r>
            <a:rPr lang="ru-RU" dirty="0" smtClean="0"/>
            <a:t>Спектакль </a:t>
          </a:r>
        </a:p>
        <a:p>
          <a:r>
            <a:rPr lang="ru-RU" dirty="0" smtClean="0"/>
            <a:t>Концерт </a:t>
          </a:r>
        </a:p>
        <a:p>
          <a:r>
            <a:rPr lang="ru-RU" dirty="0" smtClean="0"/>
            <a:t>Фестиваль </a:t>
          </a:r>
          <a:endParaRPr lang="ru-RU" dirty="0"/>
        </a:p>
      </dgm:t>
    </dgm:pt>
    <dgm:pt modelId="{86CB581F-E2B7-4114-B9CE-6A93758719A5}" type="parTrans" cxnId="{E9AA726C-F785-4400-B05F-DCC31F811B00}">
      <dgm:prSet/>
      <dgm:spPr/>
      <dgm:t>
        <a:bodyPr/>
        <a:lstStyle/>
        <a:p>
          <a:endParaRPr lang="ru-RU"/>
        </a:p>
      </dgm:t>
    </dgm:pt>
    <dgm:pt modelId="{2BD6C04D-30B9-454A-BAE5-7CA5DFC2F5DB}" type="sibTrans" cxnId="{E9AA726C-F785-4400-B05F-DCC31F811B00}">
      <dgm:prSet/>
      <dgm:spPr/>
      <dgm:t>
        <a:bodyPr/>
        <a:lstStyle/>
        <a:p>
          <a:endParaRPr lang="ru-RU"/>
        </a:p>
      </dgm:t>
    </dgm:pt>
    <dgm:pt modelId="{9F213260-48F9-4F97-A7E1-F5EBAD812DEA}">
      <dgm:prSet phldrT="[Текст]"/>
      <dgm:spPr/>
      <dgm:t>
        <a:bodyPr/>
        <a:lstStyle/>
        <a:p>
          <a:r>
            <a:rPr lang="ru-RU" dirty="0" smtClean="0"/>
            <a:t>Защита проекта</a:t>
          </a:r>
        </a:p>
        <a:p>
          <a:r>
            <a:rPr lang="ru-RU" dirty="0" smtClean="0"/>
            <a:t>Сказка </a:t>
          </a:r>
        </a:p>
        <a:p>
          <a:r>
            <a:rPr lang="ru-RU" dirty="0" smtClean="0"/>
            <a:t>Репетиция </a:t>
          </a:r>
        </a:p>
        <a:p>
          <a:r>
            <a:rPr lang="ru-RU" dirty="0" smtClean="0"/>
            <a:t>Праздник </a:t>
          </a:r>
          <a:endParaRPr lang="ru-RU" dirty="0"/>
        </a:p>
      </dgm:t>
    </dgm:pt>
    <dgm:pt modelId="{D5318579-FDBF-4F2D-87C2-6948FE6F526E}" type="parTrans" cxnId="{B7BA3366-E2D8-4D98-97FA-95D64BA5E77C}">
      <dgm:prSet/>
      <dgm:spPr/>
      <dgm:t>
        <a:bodyPr/>
        <a:lstStyle/>
        <a:p>
          <a:endParaRPr lang="ru-RU"/>
        </a:p>
      </dgm:t>
    </dgm:pt>
    <dgm:pt modelId="{38B99430-7CF0-43F8-842B-2832D629AEBC}" type="sibTrans" cxnId="{B7BA3366-E2D8-4D98-97FA-95D64BA5E77C}">
      <dgm:prSet/>
      <dgm:spPr/>
      <dgm:t>
        <a:bodyPr/>
        <a:lstStyle/>
        <a:p>
          <a:endParaRPr lang="ru-RU"/>
        </a:p>
      </dgm:t>
    </dgm:pt>
    <dgm:pt modelId="{F625F2C7-6574-4180-931D-AFA71646739C}">
      <dgm:prSet phldrT="[Текст]"/>
      <dgm:spPr/>
      <dgm:t>
        <a:bodyPr/>
        <a:lstStyle/>
        <a:p>
          <a:r>
            <a:rPr lang="ru-RU" dirty="0" smtClean="0"/>
            <a:t>Устный журнал</a:t>
          </a:r>
        </a:p>
        <a:p>
          <a:r>
            <a:rPr lang="ru-RU" dirty="0" smtClean="0"/>
            <a:t>Интервью </a:t>
          </a:r>
        </a:p>
        <a:p>
          <a:r>
            <a:rPr lang="ru-RU" dirty="0" smtClean="0"/>
            <a:t>Диагностическая игра</a:t>
          </a:r>
        </a:p>
        <a:p>
          <a:r>
            <a:rPr lang="ru-RU" dirty="0" smtClean="0"/>
            <a:t>Ролевая  игра</a:t>
          </a:r>
          <a:endParaRPr lang="ru-RU" dirty="0"/>
        </a:p>
      </dgm:t>
    </dgm:pt>
    <dgm:pt modelId="{B2CB1CBE-C04B-4CA2-B79C-3A8C04D7C6EF}" type="parTrans" cxnId="{2AA1EBEF-04EC-4A7C-8E2D-217BDB2C9538}">
      <dgm:prSet/>
      <dgm:spPr/>
      <dgm:t>
        <a:bodyPr/>
        <a:lstStyle/>
        <a:p>
          <a:endParaRPr lang="ru-RU"/>
        </a:p>
      </dgm:t>
    </dgm:pt>
    <dgm:pt modelId="{499B75B5-E086-4E1A-A14B-1E2552CF134D}" type="sibTrans" cxnId="{2AA1EBEF-04EC-4A7C-8E2D-217BDB2C9538}">
      <dgm:prSet/>
      <dgm:spPr/>
      <dgm:t>
        <a:bodyPr/>
        <a:lstStyle/>
        <a:p>
          <a:endParaRPr lang="ru-RU"/>
        </a:p>
      </dgm:t>
    </dgm:pt>
    <dgm:pt modelId="{8421C1F3-8207-4E34-B33F-03E378C58A86}" type="pres">
      <dgm:prSet presAssocID="{6B68D3C0-669D-4598-9118-7A72D78172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5E520-E28E-41CF-A142-7EF1E3E8869A}" type="pres">
      <dgm:prSet presAssocID="{7AD520E7-02C2-4440-A6DC-3BDF965E91C0}" presName="comp" presStyleCnt="0"/>
      <dgm:spPr/>
    </dgm:pt>
    <dgm:pt modelId="{23EEEA87-CFC4-4CDE-B95B-CE066CCCC3BC}" type="pres">
      <dgm:prSet presAssocID="{7AD520E7-02C2-4440-A6DC-3BDF965E91C0}" presName="box" presStyleLbl="node1" presStyleIdx="0" presStyleCnt="3"/>
      <dgm:spPr/>
      <dgm:t>
        <a:bodyPr/>
        <a:lstStyle/>
        <a:p>
          <a:endParaRPr lang="ru-RU"/>
        </a:p>
      </dgm:t>
    </dgm:pt>
    <dgm:pt modelId="{1CF6DA1C-E3D3-4886-8AA2-937775CD8456}" type="pres">
      <dgm:prSet presAssocID="{7AD520E7-02C2-4440-A6DC-3BDF965E91C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1108879-6AA9-4182-AD97-C1DE38902546}" type="pres">
      <dgm:prSet presAssocID="{7AD520E7-02C2-4440-A6DC-3BDF965E91C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A53A1-674F-4B5A-9BD2-4409D9674F79}" type="pres">
      <dgm:prSet presAssocID="{2BD6C04D-30B9-454A-BAE5-7CA5DFC2F5DB}" presName="spacer" presStyleCnt="0"/>
      <dgm:spPr/>
    </dgm:pt>
    <dgm:pt modelId="{F356A376-43C9-4969-AD90-7EB71D465101}" type="pres">
      <dgm:prSet presAssocID="{9F213260-48F9-4F97-A7E1-F5EBAD812DEA}" presName="comp" presStyleCnt="0"/>
      <dgm:spPr/>
    </dgm:pt>
    <dgm:pt modelId="{D86483B1-8402-4925-AEA7-265905637D65}" type="pres">
      <dgm:prSet presAssocID="{9F213260-48F9-4F97-A7E1-F5EBAD812DEA}" presName="box" presStyleLbl="node1" presStyleIdx="1" presStyleCnt="3"/>
      <dgm:spPr/>
      <dgm:t>
        <a:bodyPr/>
        <a:lstStyle/>
        <a:p>
          <a:endParaRPr lang="ru-RU"/>
        </a:p>
      </dgm:t>
    </dgm:pt>
    <dgm:pt modelId="{A53ADBAA-5762-4BDA-94E7-F270C047619B}" type="pres">
      <dgm:prSet presAssocID="{9F213260-48F9-4F97-A7E1-F5EBAD812DE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3D4D0C-794A-42CA-BF8A-70B8289C98B5}" type="pres">
      <dgm:prSet presAssocID="{9F213260-48F9-4F97-A7E1-F5EBAD812D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E6B38-4EC4-44CC-B30D-6D5E12DF68AE}" type="pres">
      <dgm:prSet presAssocID="{38B99430-7CF0-43F8-842B-2832D629AEBC}" presName="spacer" presStyleCnt="0"/>
      <dgm:spPr/>
    </dgm:pt>
    <dgm:pt modelId="{D2958E73-31D2-4671-9182-372AD044BEB3}" type="pres">
      <dgm:prSet presAssocID="{F625F2C7-6574-4180-931D-AFA71646739C}" presName="comp" presStyleCnt="0"/>
      <dgm:spPr/>
    </dgm:pt>
    <dgm:pt modelId="{83DFB2B2-AD62-4C93-85E9-44A4C25AA353}" type="pres">
      <dgm:prSet presAssocID="{F625F2C7-6574-4180-931D-AFA71646739C}" presName="box" presStyleLbl="node1" presStyleIdx="2" presStyleCnt="3"/>
      <dgm:spPr/>
      <dgm:t>
        <a:bodyPr/>
        <a:lstStyle/>
        <a:p>
          <a:endParaRPr lang="ru-RU"/>
        </a:p>
      </dgm:t>
    </dgm:pt>
    <dgm:pt modelId="{2D703E54-0B1A-417A-960D-685EC3804E91}" type="pres">
      <dgm:prSet presAssocID="{F625F2C7-6574-4180-931D-AFA71646739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B977D7-B5BE-4342-ADB7-F31E9B0C2054}" type="pres">
      <dgm:prSet presAssocID="{F625F2C7-6574-4180-931D-AFA7164673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A726C-F785-4400-B05F-DCC31F811B00}" srcId="{6B68D3C0-669D-4598-9118-7A72D781720B}" destId="{7AD520E7-02C2-4440-A6DC-3BDF965E91C0}" srcOrd="0" destOrd="0" parTransId="{86CB581F-E2B7-4114-B9CE-6A93758719A5}" sibTransId="{2BD6C04D-30B9-454A-BAE5-7CA5DFC2F5DB}"/>
    <dgm:cxn modelId="{B7BA3366-E2D8-4D98-97FA-95D64BA5E77C}" srcId="{6B68D3C0-669D-4598-9118-7A72D781720B}" destId="{9F213260-48F9-4F97-A7E1-F5EBAD812DEA}" srcOrd="1" destOrd="0" parTransId="{D5318579-FDBF-4F2D-87C2-6948FE6F526E}" sibTransId="{38B99430-7CF0-43F8-842B-2832D629AEBC}"/>
    <dgm:cxn modelId="{B78D6C67-17B8-4E1B-9DE4-CA84545EC845}" type="presOf" srcId="{9F213260-48F9-4F97-A7E1-F5EBAD812DEA}" destId="{663D4D0C-794A-42CA-BF8A-70B8289C98B5}" srcOrd="1" destOrd="0" presId="urn:microsoft.com/office/officeart/2005/8/layout/vList4"/>
    <dgm:cxn modelId="{2AA1EBEF-04EC-4A7C-8E2D-217BDB2C9538}" srcId="{6B68D3C0-669D-4598-9118-7A72D781720B}" destId="{F625F2C7-6574-4180-931D-AFA71646739C}" srcOrd="2" destOrd="0" parTransId="{B2CB1CBE-C04B-4CA2-B79C-3A8C04D7C6EF}" sibTransId="{499B75B5-E086-4E1A-A14B-1E2552CF134D}"/>
    <dgm:cxn modelId="{A4CD6AC2-09FB-4989-BDD4-6124A2FE3FCE}" type="presOf" srcId="{7AD520E7-02C2-4440-A6DC-3BDF965E91C0}" destId="{B1108879-6AA9-4182-AD97-C1DE38902546}" srcOrd="1" destOrd="0" presId="urn:microsoft.com/office/officeart/2005/8/layout/vList4"/>
    <dgm:cxn modelId="{CFF5188B-1716-4E19-9883-D18BC4A07996}" type="presOf" srcId="{6B68D3C0-669D-4598-9118-7A72D781720B}" destId="{8421C1F3-8207-4E34-B33F-03E378C58A86}" srcOrd="0" destOrd="0" presId="urn:microsoft.com/office/officeart/2005/8/layout/vList4"/>
    <dgm:cxn modelId="{4B9303FE-E1FF-4811-999A-20D1E6E29898}" type="presOf" srcId="{9F213260-48F9-4F97-A7E1-F5EBAD812DEA}" destId="{D86483B1-8402-4925-AEA7-265905637D65}" srcOrd="0" destOrd="0" presId="urn:microsoft.com/office/officeart/2005/8/layout/vList4"/>
    <dgm:cxn modelId="{CA54DCDE-8501-427B-8DF5-DB9686A75A7D}" type="presOf" srcId="{F625F2C7-6574-4180-931D-AFA71646739C}" destId="{6EB977D7-B5BE-4342-ADB7-F31E9B0C2054}" srcOrd="1" destOrd="0" presId="urn:microsoft.com/office/officeart/2005/8/layout/vList4"/>
    <dgm:cxn modelId="{E4E7A982-17C3-4502-A4B7-94A1B1918D75}" type="presOf" srcId="{F625F2C7-6574-4180-931D-AFA71646739C}" destId="{83DFB2B2-AD62-4C93-85E9-44A4C25AA353}" srcOrd="0" destOrd="0" presId="urn:microsoft.com/office/officeart/2005/8/layout/vList4"/>
    <dgm:cxn modelId="{DADF58DF-4AD6-4C0E-BC7D-47B14A18A2DB}" type="presOf" srcId="{7AD520E7-02C2-4440-A6DC-3BDF965E91C0}" destId="{23EEEA87-CFC4-4CDE-B95B-CE066CCCC3BC}" srcOrd="0" destOrd="0" presId="urn:microsoft.com/office/officeart/2005/8/layout/vList4"/>
    <dgm:cxn modelId="{6D9B236E-302E-44D9-A90A-71F6410707E6}" type="presParOf" srcId="{8421C1F3-8207-4E34-B33F-03E378C58A86}" destId="{6F35E520-E28E-41CF-A142-7EF1E3E8869A}" srcOrd="0" destOrd="0" presId="urn:microsoft.com/office/officeart/2005/8/layout/vList4"/>
    <dgm:cxn modelId="{48B562AA-DFDF-4771-9D6F-4C25D2084438}" type="presParOf" srcId="{6F35E520-E28E-41CF-A142-7EF1E3E8869A}" destId="{23EEEA87-CFC4-4CDE-B95B-CE066CCCC3BC}" srcOrd="0" destOrd="0" presId="urn:microsoft.com/office/officeart/2005/8/layout/vList4"/>
    <dgm:cxn modelId="{4E6B3FA8-4233-4C37-8CA9-C229467E6012}" type="presParOf" srcId="{6F35E520-E28E-41CF-A142-7EF1E3E8869A}" destId="{1CF6DA1C-E3D3-4886-8AA2-937775CD8456}" srcOrd="1" destOrd="0" presId="urn:microsoft.com/office/officeart/2005/8/layout/vList4"/>
    <dgm:cxn modelId="{491B5006-4882-44BF-BDCF-B67BE351C96B}" type="presParOf" srcId="{6F35E520-E28E-41CF-A142-7EF1E3E8869A}" destId="{B1108879-6AA9-4182-AD97-C1DE38902546}" srcOrd="2" destOrd="0" presId="urn:microsoft.com/office/officeart/2005/8/layout/vList4"/>
    <dgm:cxn modelId="{AB4C57AD-4F11-4AC1-8454-4ACB61CDDF2C}" type="presParOf" srcId="{8421C1F3-8207-4E34-B33F-03E378C58A86}" destId="{C2EA53A1-674F-4B5A-9BD2-4409D9674F79}" srcOrd="1" destOrd="0" presId="urn:microsoft.com/office/officeart/2005/8/layout/vList4"/>
    <dgm:cxn modelId="{E9A7F86C-5A91-4DE0-B24B-2892BBFF393E}" type="presParOf" srcId="{8421C1F3-8207-4E34-B33F-03E378C58A86}" destId="{F356A376-43C9-4969-AD90-7EB71D465101}" srcOrd="2" destOrd="0" presId="urn:microsoft.com/office/officeart/2005/8/layout/vList4"/>
    <dgm:cxn modelId="{78AD50F5-88CF-4046-A05B-2DA983AAA9E0}" type="presParOf" srcId="{F356A376-43C9-4969-AD90-7EB71D465101}" destId="{D86483B1-8402-4925-AEA7-265905637D65}" srcOrd="0" destOrd="0" presId="urn:microsoft.com/office/officeart/2005/8/layout/vList4"/>
    <dgm:cxn modelId="{CA09E6BE-6C13-4538-ADD2-95B8C7F5B5D6}" type="presParOf" srcId="{F356A376-43C9-4969-AD90-7EB71D465101}" destId="{A53ADBAA-5762-4BDA-94E7-F270C047619B}" srcOrd="1" destOrd="0" presId="urn:microsoft.com/office/officeart/2005/8/layout/vList4"/>
    <dgm:cxn modelId="{0C2FE8BD-F120-41D5-8B2A-3F4A767FB429}" type="presParOf" srcId="{F356A376-43C9-4969-AD90-7EB71D465101}" destId="{663D4D0C-794A-42CA-BF8A-70B8289C98B5}" srcOrd="2" destOrd="0" presId="urn:microsoft.com/office/officeart/2005/8/layout/vList4"/>
    <dgm:cxn modelId="{46A9ED79-1509-43C2-A751-F2F11808782E}" type="presParOf" srcId="{8421C1F3-8207-4E34-B33F-03E378C58A86}" destId="{A7AE6B38-4EC4-44CC-B30D-6D5E12DF68AE}" srcOrd="3" destOrd="0" presId="urn:microsoft.com/office/officeart/2005/8/layout/vList4"/>
    <dgm:cxn modelId="{775E019F-A990-4178-A174-CE1825911298}" type="presParOf" srcId="{8421C1F3-8207-4E34-B33F-03E378C58A86}" destId="{D2958E73-31D2-4671-9182-372AD044BEB3}" srcOrd="4" destOrd="0" presId="urn:microsoft.com/office/officeart/2005/8/layout/vList4"/>
    <dgm:cxn modelId="{FD109142-36D4-4B46-8CE2-04DEC3C2D16A}" type="presParOf" srcId="{D2958E73-31D2-4671-9182-372AD044BEB3}" destId="{83DFB2B2-AD62-4C93-85E9-44A4C25AA353}" srcOrd="0" destOrd="0" presId="urn:microsoft.com/office/officeart/2005/8/layout/vList4"/>
    <dgm:cxn modelId="{C2FD5280-3F46-4E7B-8064-B178C19D264C}" type="presParOf" srcId="{D2958E73-31D2-4671-9182-372AD044BEB3}" destId="{2D703E54-0B1A-417A-960D-685EC3804E91}" srcOrd="1" destOrd="0" presId="urn:microsoft.com/office/officeart/2005/8/layout/vList4"/>
    <dgm:cxn modelId="{24FC2B58-FF62-4BCC-9272-638FD91D15B8}" type="presParOf" srcId="{D2958E73-31D2-4671-9182-372AD044BEB3}" destId="{6EB977D7-B5BE-4342-ADB7-F31E9B0C2054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751E29-7E2A-40F6-A561-7AE1AAFA5246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4D2801-D228-491B-B622-C64C2A34A1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Формы проведения занятий в отделении дополнительного образования детей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854696" cy="192882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Методист ОДОД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Л.Ф.Павловская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4976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4976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378621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Georgia" pitchFamily="18" charset="0"/>
              </a:rPr>
              <a:t>Конверт вопросов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00372"/>
            <a:ext cx="378621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Georgia" pitchFamily="18" charset="0"/>
              </a:rPr>
              <a:t>Интегрирован</a:t>
            </a:r>
          </a:p>
          <a:p>
            <a:r>
              <a:rPr lang="ru-RU" sz="3600" dirty="0" err="1" smtClean="0">
                <a:latin typeface="Georgia" pitchFamily="18" charset="0"/>
              </a:rPr>
              <a:t>ные</a:t>
            </a:r>
            <a:r>
              <a:rPr lang="ru-RU" sz="3600" dirty="0" smtClean="0">
                <a:latin typeface="Georgia" pitchFamily="18" charset="0"/>
              </a:rPr>
              <a:t> занятия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000108"/>
            <a:ext cx="385765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Свободный обмен мнениями на разные темы в дружеской обстановке.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000372"/>
            <a:ext cx="3786214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Занятия, сконструированные и проведенные одним педагогом ДО, имеющим подготовку по нескольким дисциплинам или занятие, проведенное несколькими педагогами смежных дисциплин; создание педагогом ДО интегрированных тем, разделов, курсов.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4976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4648200" y="6354925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4071966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Georgia" pitchFamily="18" charset="0"/>
              </a:rPr>
              <a:t>Занятия, проведенные в форме соревнований и деловых игр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214422"/>
            <a:ext cx="3786214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Конкурс;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турнир;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Эстафета;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Дуэль;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КВН;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Кроссворд;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Викторина;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и т.п.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4976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4648200" y="6354925"/>
            <a:ext cx="4038600" cy="744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857232"/>
            <a:ext cx="364333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Georgia" pitchFamily="18" charset="0"/>
              </a:rPr>
              <a:t>Занятия, опирающиеся на фантазию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86124"/>
            <a:ext cx="3643338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Georgia" pitchFamily="18" charset="0"/>
              </a:rPr>
              <a:t>Занятия, основанные на имитации разнообразной мыслительной деятельности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857232"/>
            <a:ext cx="407196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Занятие-сказка;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Занятие-фантазия;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Занятие-сюрприз;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 т.п.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3286124"/>
            <a:ext cx="4071966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Заочная экскурсия по историческим местам;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Экскурсия в прошлое;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Экскурсия в будущее;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 т.п.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4976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49769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392909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Georgia" pitchFamily="18" charset="0"/>
              </a:rPr>
              <a:t>Занятия публичных форм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928934"/>
            <a:ext cx="3929090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Georgia" pitchFamily="18" charset="0"/>
              </a:rPr>
              <a:t>Занятия, основанные на имитации деятельности учреждений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000108"/>
            <a:ext cx="3786214" cy="1485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Аукцион идей;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Митинг;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«Живая» газета;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Устный журнал.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928934"/>
            <a:ext cx="3786214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Занятие-суд;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Занятие-следствие;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Занятие-цирк;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Занятие-патентное</a:t>
            </a:r>
            <a:r>
              <a:rPr lang="ru-RU" sz="2400" dirty="0" smtClean="0"/>
              <a:t> бюро;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Занятие-учёный совет;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Творческая мастерская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4976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4976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857232"/>
            <a:ext cx="4000528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Georgia" pitchFamily="18" charset="0"/>
              </a:rPr>
              <a:t>Занятия, основанные на формах, жанрах, методах, известных в общественной практике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857232"/>
            <a:ext cx="3929090" cy="550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«Дебаты»;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«Следствие ведут знатоки»;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«Парламентская республика»;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Исследование;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Анализ;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Мозговая атака (штурм);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Изобретательство;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Репортаж;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Интервью;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Комментарий;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Аукцион;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Бенефис;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Устный журнал;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Газета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 т.п.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4976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49769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385765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Georgia" pitchFamily="18" charset="0"/>
              </a:rPr>
              <a:t>Вспомогательные занятия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357562"/>
            <a:ext cx="3857652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latin typeface="Georgia" pitchFamily="18" charset="0"/>
              </a:rPr>
              <a:t>Занятия-театрализации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071546"/>
            <a:ext cx="392909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Занятие-тестирование;</a:t>
            </a:r>
          </a:p>
          <a:p>
            <a:r>
              <a:rPr lang="ru-RU" sz="2400" dirty="0" smtClean="0"/>
              <a:t>Занятие-анкетирование;</a:t>
            </a:r>
          </a:p>
          <a:p>
            <a:r>
              <a:rPr lang="ru-RU" sz="2400" dirty="0" smtClean="0"/>
              <a:t>Занятие для родителей;</a:t>
            </a:r>
          </a:p>
          <a:p>
            <a:r>
              <a:rPr lang="ru-RU" sz="2400" dirty="0" smtClean="0"/>
              <a:t>Занятие-консульт</a:t>
            </a:r>
            <a:r>
              <a:rPr lang="ru-RU" sz="2800" dirty="0" smtClean="0"/>
              <a:t>ация.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357562"/>
            <a:ext cx="3929090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Занятие-репетиция;</a:t>
            </a:r>
          </a:p>
          <a:p>
            <a:r>
              <a:rPr lang="ru-RU" sz="2800" dirty="0" smtClean="0"/>
              <a:t>Занятие-спектакль;</a:t>
            </a:r>
          </a:p>
          <a:p>
            <a:r>
              <a:rPr lang="ru-RU" sz="2800" dirty="0" smtClean="0"/>
              <a:t>Занятие-аукцион;</a:t>
            </a:r>
          </a:p>
          <a:p>
            <a:r>
              <a:rPr lang="ru-RU" sz="2800" dirty="0" smtClean="0"/>
              <a:t>Занятие-воспоминание.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3143272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Формы подведения итогов реализации программы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28736"/>
            <a:ext cx="77724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928670"/>
            <a:ext cx="6143668" cy="1485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Показ самостоятельных работ на открытых занятиях для родителей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2786058"/>
            <a:ext cx="61436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Участие в конкурсах, фестивалях, соревнованиях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5357826"/>
            <a:ext cx="61436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выставки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143380"/>
            <a:ext cx="61436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Участие в концертах</a:t>
            </a:r>
            <a:endParaRPr lang="ru-RU" sz="24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928670"/>
            <a:ext cx="58579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Портфолио</a:t>
            </a:r>
            <a:r>
              <a:rPr lang="ru-RU" sz="2400" dirty="0" smtClean="0"/>
              <a:t>, дневники наблюдения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2143116"/>
            <a:ext cx="59293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Карты творческого развития учащихся, карты компетентности, карты освоения образовательной программы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3571876"/>
            <a:ext cx="58579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Самоанализ, коллективный анализ работ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5000636"/>
            <a:ext cx="5857916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Открытое занятие для родителей</a:t>
            </a:r>
            <a:endParaRPr lang="ru-RU" sz="24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928670"/>
            <a:ext cx="58579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Дидактическая игра, игра-испытание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2214554"/>
            <a:ext cx="59293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Презентация творческих работ, защита рефератов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3571876"/>
            <a:ext cx="59293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Сказка, спектакль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5000636"/>
            <a:ext cx="5857916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Индивидуальный и групповой показ</a:t>
            </a:r>
            <a:endParaRPr lang="ru-RU" sz="24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928670"/>
            <a:ext cx="58579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Написание эссе, рассказа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2214554"/>
            <a:ext cx="59293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Танцевальный марафон, танцевальный бал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3571876"/>
            <a:ext cx="58579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Диагностика  результативности  обучения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5000636"/>
            <a:ext cx="5857916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Праздник </a:t>
            </a:r>
            <a:endParaRPr lang="ru-RU" sz="24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67920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Успехов вам, коллеги!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00232" y="2357430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групповая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85852" y="1071546"/>
            <a:ext cx="6500858" cy="9144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Формы организации занятий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57686" y="3000372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парам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42910" y="3571876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подгруппам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571736" y="4357694"/>
            <a:ext cx="28575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357686" y="5643578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звеньям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71472" y="5429264"/>
            <a:ext cx="24288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оркестровая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143636" y="4429132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ансамблевая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215074" y="2214554"/>
            <a:ext cx="271464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Индивидуально-групповая</a:t>
            </a:r>
            <a:endParaRPr lang="ru-RU" dirty="0"/>
          </a:p>
        </p:txBody>
      </p:sp>
    </p:spTree>
  </p:cSld>
  <p:clrMapOvr>
    <a:masterClrMapping/>
  </p:clrMapOvr>
  <p:transition advClick="0"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500034" y="714356"/>
            <a:ext cx="82153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Формы проведения занятий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500034" y="714356"/>
            <a:ext cx="81439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Формы проведения занятий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428596" y="714356"/>
            <a:ext cx="82868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Формы проведения занятий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32684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Нетрадиционные формы организации деятельности детей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530352" y="857232"/>
            <a:ext cx="77724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86520"/>
            <a:ext cx="4038600" cy="68405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6"/>
            <a:ext cx="342902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err="1" smtClean="0">
                <a:latin typeface="Georgia" pitchFamily="18" charset="0"/>
              </a:rPr>
              <a:t>Социодрама</a:t>
            </a:r>
            <a:endParaRPr lang="ru-RU" sz="3600" dirty="0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071546"/>
            <a:ext cx="421484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Сюжетно-ролевая игра, предопределённая позицией главных героев; ситуация выбора.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214686"/>
            <a:ext cx="342902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Georgia" pitchFamily="18" charset="0"/>
              </a:rPr>
              <a:t>Философский стол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214686"/>
            <a:ext cx="421484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Коллективная работа по отыскиванию социального значения и личностного смысла явления жизни «Свобода и долг», «Человек и природа» и т.п.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V="1">
            <a:off x="4648200" y="6354924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V="1">
            <a:off x="457200" y="6354925"/>
            <a:ext cx="4038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 </a:t>
            </a: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857232"/>
            <a:ext cx="4038600" cy="54976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9600" dirty="0" smtClean="0"/>
          </a:p>
          <a:p>
            <a:endParaRPr lang="ru-RU" sz="9600" dirty="0" smtClean="0"/>
          </a:p>
          <a:p>
            <a:endParaRPr lang="ru-RU" sz="9600" dirty="0" smtClean="0"/>
          </a:p>
          <a:p>
            <a:endParaRPr lang="ru-RU" sz="9600" dirty="0" smtClean="0"/>
          </a:p>
          <a:p>
            <a:endParaRPr lang="ru-RU" sz="9600" dirty="0" smtClean="0"/>
          </a:p>
          <a:p>
            <a:endParaRPr lang="ru-RU" sz="9600" dirty="0" smtClean="0"/>
          </a:p>
          <a:p>
            <a:pPr>
              <a:buNone/>
            </a:pPr>
            <a:endParaRPr lang="ru-RU" sz="9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71546"/>
            <a:ext cx="371477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Georgia" pitchFamily="18" charset="0"/>
              </a:rPr>
              <a:t>Чаепитие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429000"/>
            <a:ext cx="371477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Georgia" pitchFamily="18" charset="0"/>
              </a:rPr>
              <a:t>«Крепкий орешек»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071546"/>
            <a:ext cx="421484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Обладает большой силой, создает особую психологическую  атмосферу, смягчает взаимные отношения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429000"/>
            <a:ext cx="4214842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Решение трудных вопросов в жизни совместно с группой, доверительный разговор на основе добрых взаимоотношений.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486</Words>
  <Application>Microsoft Office PowerPoint</Application>
  <PresentationFormat>Экран (4:3)</PresentationFormat>
  <Paragraphs>175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Формы проведения занятий в отделении дополнительного образования детей</vt:lpstr>
      <vt:lpstr>Слайд 2</vt:lpstr>
      <vt:lpstr>Слайд 3</vt:lpstr>
      <vt:lpstr>Слайд 4</vt:lpstr>
      <vt:lpstr>Слайд 5</vt:lpstr>
      <vt:lpstr>Слайд 6</vt:lpstr>
      <vt:lpstr>Нетрадиционные формы организации деятельности детей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Формы подведения итогов реализации программы</vt:lpstr>
      <vt:lpstr>Слайд 17</vt:lpstr>
      <vt:lpstr>Слайд 18</vt:lpstr>
      <vt:lpstr>Слайд 19</vt:lpstr>
      <vt:lpstr>Слайд 20</vt:lpstr>
      <vt:lpstr>Успехов вам, коллеги!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организации заняти</dc:title>
  <dc:creator>Павловская</dc:creator>
  <cp:lastModifiedBy>Пользователь</cp:lastModifiedBy>
  <cp:revision>132</cp:revision>
  <dcterms:created xsi:type="dcterms:W3CDTF">2014-02-04T13:31:28Z</dcterms:created>
  <dcterms:modified xsi:type="dcterms:W3CDTF">2014-10-20T14:04:05Z</dcterms:modified>
</cp:coreProperties>
</file>